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1" r:id="rId2"/>
    <p:sldId id="29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14" r:id="rId14"/>
    <p:sldId id="315" r:id="rId15"/>
    <p:sldId id="316" r:id="rId16"/>
    <p:sldId id="318" r:id="rId17"/>
    <p:sldId id="319" r:id="rId18"/>
    <p:sldId id="320" r:id="rId19"/>
    <p:sldId id="338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howcard Gothic" pitchFamily="82" charset="0"/>
      <p:regular r:id="rId26"/>
    </p:embeddedFont>
    <p:embeddedFont>
      <p:font typeface="Britannic Bold" pitchFamily="34" charset="0"/>
      <p:regular r:id="rId27"/>
    </p:embeddedFont>
    <p:embeddedFont>
      <p:font typeface="宋体" pitchFamily="2" charset="-122"/>
      <p:regular r:id="rId28"/>
    </p:embeddedFont>
    <p:embeddedFont>
      <p:font typeface="Tahoma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FCB3"/>
    <a:srgbClr val="E6E6E6"/>
    <a:srgbClr val="008000"/>
    <a:srgbClr val="F5ADFC"/>
    <a:srgbClr val="DAF3FF"/>
    <a:srgbClr val="E9FF91"/>
    <a:srgbClr val="87B7DD"/>
    <a:srgbClr val="8569D9"/>
    <a:srgbClr val="EA6298"/>
    <a:srgbClr val="F699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574" autoAdjust="0"/>
    <p:restoredTop sz="94434" autoAdjust="0"/>
  </p:normalViewPr>
  <p:slideViewPr>
    <p:cSldViewPr snapToGrid="0">
      <p:cViewPr varScale="1">
        <p:scale>
          <a:sx n="89" d="100"/>
          <a:sy n="89" d="100"/>
        </p:scale>
        <p:origin x="-7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6527-A19A-4AAB-9CA8-DC9C68A9704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51BD6-223B-45F8-8EA9-E4BA064A1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158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52524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1557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43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66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481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87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89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1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647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521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13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4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6404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8843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8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311364" y="-158904"/>
            <a:ext cx="1038592" cy="11473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7"/>
          <a:srcRect l="5201" t="8721" r="5924" b="14816"/>
          <a:stretch/>
        </p:blipFill>
        <p:spPr>
          <a:xfrm>
            <a:off x="-30480" y="-14881"/>
            <a:ext cx="12252960" cy="69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48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media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slide" Target="slide15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slide" Target="slide14.xml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slide" Target="slide16.xml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3BD706-0B57-4846-94AD-741ADBB8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-337395"/>
            <a:ext cx="2667000" cy="7265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709879" y="-38100"/>
            <a:ext cx="13726057" cy="6934201"/>
            <a:chOff x="-768946" y="-57150"/>
            <a:chExt cx="13726057" cy="693420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5400000">
              <a:off x="-1195056" y="368960"/>
              <a:ext cx="6934200" cy="6081979"/>
            </a:xfrm>
            <a:prstGeom prst="rect">
              <a:avLst/>
            </a:prstGeom>
          </p:spPr>
        </p:pic>
        <p:pic>
          <p:nvPicPr>
            <p:cNvPr id="25" name="图片 6">
              <a:extLst>
                <a:ext uri="{FF2B5EF4-FFF2-40B4-BE49-F238E27FC236}">
                  <a16:creationId xmlns:a16="http://schemas.microsoft.com/office/drawing/2014/main" xmlns="" id="{31A1714A-29AB-4C76-A57C-E0910463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83" t="34168" r="24607"/>
            <a:stretch/>
          </p:blipFill>
          <p:spPr>
            <a:xfrm rot="16200000" flipH="1">
              <a:off x="6144222" y="64161"/>
              <a:ext cx="6934200" cy="6691579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B11DCB1-1316-431E-B736-78F279BFA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43"/>
          <a:stretch/>
        </p:blipFill>
        <p:spPr>
          <a:xfrm rot="5400000">
            <a:off x="5980678" y="1528470"/>
            <a:ext cx="1229205" cy="10226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322126D-AC40-4B92-BCE4-72E65F4B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" r="-1"/>
          <a:stretch/>
        </p:blipFill>
        <p:spPr>
          <a:xfrm rot="5400000">
            <a:off x="-2521573" y="2241405"/>
            <a:ext cx="6858001" cy="18086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5EE91E9-852B-40FE-9AAB-AE69235A8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0312" y="-84411"/>
            <a:ext cx="1435360" cy="1326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7ADFD82-B57A-4AA6-A62B-5826DF27B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4575" y="6069464"/>
            <a:ext cx="943738" cy="10425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A7E0F09-7ABA-4A21-AF48-75EF5872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250379" y="-411174"/>
            <a:ext cx="1038592" cy="11473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62D358-EEB3-452A-8B9C-0DD3B21CA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7" t="42218" r="18742" b="12069"/>
          <a:stretch/>
        </p:blipFill>
        <p:spPr>
          <a:xfrm>
            <a:off x="8770048" y="6421141"/>
            <a:ext cx="820014" cy="642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71DB0B0-FEC6-47A4-B5E1-92DEC903D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3385"/>
          <a:stretch/>
        </p:blipFill>
        <p:spPr>
          <a:xfrm>
            <a:off x="-134886" y="-215938"/>
            <a:ext cx="1153762" cy="10661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702" y="3339807"/>
            <a:ext cx="1504153" cy="965710"/>
            <a:chOff x="-73955" y="3171917"/>
            <a:chExt cx="1811545" cy="12512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5E4A30DB-581F-4289-91C4-372243FFD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083"/>
            <a:stretch/>
          </p:blipFill>
          <p:spPr>
            <a:xfrm>
              <a:off x="-73955" y="3229427"/>
              <a:ext cx="1291924" cy="119376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2148958B-60B0-458D-B8C5-E50B07DA2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33385"/>
            <a:stretch/>
          </p:blipFill>
          <p:spPr>
            <a:xfrm>
              <a:off x="538231" y="3171917"/>
              <a:ext cx="1199359" cy="1108235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93849F7-DF95-47FC-8665-DE9129959D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816310" y="4113911"/>
            <a:ext cx="1307406" cy="14443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13"/>
          <a:stretch/>
        </p:blipFill>
        <p:spPr>
          <a:xfrm rot="5400000">
            <a:off x="6030955" y="-3477614"/>
            <a:ext cx="1226441" cy="74737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70229D-4527-4031-BBA4-B919A5C398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1723" y="-253309"/>
            <a:ext cx="1876320" cy="22515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2802E69-2C16-4D93-9550-5D88B95253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958081" y="-195884"/>
            <a:ext cx="1780612" cy="2136734"/>
          </a:xfrm>
          <a:prstGeom prst="rect">
            <a:avLst/>
          </a:prstGeom>
        </p:spPr>
      </p:pic>
      <p:pic>
        <p:nvPicPr>
          <p:cNvPr id="34" name="图片 21">
            <a:extLst>
              <a:ext uri="{FF2B5EF4-FFF2-40B4-BE49-F238E27FC236}">
                <a16:creationId xmlns:a16="http://schemas.microsoft.com/office/drawing/2014/main" xmlns="" id="{C43E82D1-716C-488C-BAF1-9EBED3FBBC5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43" t="32844" r="12062" b="25716"/>
          <a:stretch/>
        </p:blipFill>
        <p:spPr>
          <a:xfrm rot="5400000">
            <a:off x="6135657" y="-958847"/>
            <a:ext cx="1179467" cy="3097161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xmlns="" id="{417175B2-5D0A-44BB-99E3-94D472CAE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83"/>
          <a:stretch/>
        </p:blipFill>
        <p:spPr>
          <a:xfrm>
            <a:off x="827229" y="805315"/>
            <a:ext cx="3918534" cy="2132405"/>
          </a:xfrm>
          <a:prstGeom prst="rect">
            <a:avLst/>
          </a:prstGeom>
        </p:spPr>
      </p:pic>
      <p:sp>
        <p:nvSpPr>
          <p:cNvPr id="36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2041145" y="1322048"/>
            <a:ext cx="174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B0F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6</a:t>
            </a:r>
            <a:endParaRPr lang="zh-CN" altLang="en-US" sz="4800" dirty="0">
              <a:solidFill>
                <a:srgbClr val="00B0F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94944" y="1026915"/>
            <a:ext cx="130455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Stand up!</a:t>
            </a:r>
            <a:endParaRPr lang="zh-CN" alt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8156567" y="11737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8238BA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English grade 3</a:t>
            </a:r>
            <a:endParaRPr lang="zh-CN" altLang="en-US" sz="2400" b="1" dirty="0">
              <a:solidFill>
                <a:srgbClr val="8238BA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5150870" y="4278905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Lesson 1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8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39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0248" y="2564764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_____ talk.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xmlns="" val="23139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in?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out?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stand up?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" action="ppaction://noaction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2974" y="3160771"/>
            <a:ext cx="2630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xmlns="" val="313070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" action="ppaction://noaction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965211" y="270336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here, _____.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98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2" t="3790" r="748" b="3564"/>
          <a:stretch/>
        </p:blipFill>
        <p:spPr>
          <a:xfrm>
            <a:off x="883920" y="2153920"/>
            <a:ext cx="10586720" cy="3169920"/>
          </a:xfrm>
          <a:prstGeom prst="roundRect">
            <a:avLst>
              <a:gd name="adj" fmla="val 12821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Listen and repeat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8ACCDA1C-C947-4E4E-B688-BE0529DC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675" y="2969934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CB66508B-0145-4EE6-90B0-4AA152620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019" y="430244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8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33"/>
          <a:stretch/>
        </p:blipFill>
        <p:spPr>
          <a:xfrm>
            <a:off x="1046480" y="2030634"/>
            <a:ext cx="10280931" cy="30392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18400" y="2638286"/>
            <a:ext cx="335280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35200" y="3753574"/>
            <a:ext cx="530799" cy="562114"/>
          </a:xfrm>
          <a:prstGeom prst="ellipse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98160" y="2397760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62219" y="3432423"/>
            <a:ext cx="1920240" cy="95504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_____________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3B4DB8A6-BEE6-4F2A-9A29-D2DF984CB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924" y="5436758"/>
            <a:ext cx="542908" cy="548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FB47E79-90B7-4A24-80CD-DBF93293217D}"/>
              </a:ext>
            </a:extLst>
          </p:cNvPr>
          <p:cNvSpPr/>
          <p:nvPr/>
        </p:nvSpPr>
        <p:spPr>
          <a:xfrm>
            <a:off x="2650603" y="2397760"/>
            <a:ext cx="710866" cy="1917928"/>
          </a:xfrm>
          <a:prstGeom prst="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91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6 Stand up!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3 - Unit 6 - Lesson 3 - Sing - 1">
            <a:hlinkClick r:id="" action="ppaction://media"/>
            <a:extLst>
              <a:ext uri="{FF2B5EF4-FFF2-40B4-BE49-F238E27FC236}">
                <a16:creationId xmlns:a16="http://schemas.microsoft.com/office/drawing/2014/main" xmlns="" id="{DBD6D333-5202-408F-8539-822F2AE5BA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53741" y="1652533"/>
            <a:ext cx="7871996" cy="4427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54" y="1420942"/>
            <a:ext cx="10229814" cy="4837618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2. Let’s sing.</a:t>
            </a:r>
          </a:p>
        </p:txBody>
      </p:sp>
      <p:pic>
        <p:nvPicPr>
          <p:cNvPr id="13314" name="Picture 2" descr="Youtube Logo Đồ Họa Màu - Miễn Phí vector hình ảnh trên Pixaba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1" r="13779"/>
          <a:stretch/>
        </p:blipFill>
        <p:spPr bwMode="auto">
          <a:xfrm>
            <a:off x="9925737" y="6304280"/>
            <a:ext cx="356165" cy="274320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B9381A4A-E5FB-45F5-B2D2-D49D8B3FB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4747" y="625856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93133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6 Stand up! - Lesson 3 - 3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39" y="883920"/>
            <a:ext cx="9130881" cy="5787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65" y="5919706"/>
            <a:ext cx="4480560" cy="65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665" y="4525486"/>
            <a:ext cx="4480560" cy="64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665" y="3058137"/>
            <a:ext cx="4480560" cy="701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665" y="5222619"/>
            <a:ext cx="4480560" cy="641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665" y="3810116"/>
            <a:ext cx="4480560" cy="659540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2143760" y="171096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4348480" y="241200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6583680" y="98960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583680" y="1710967"/>
            <a:ext cx="381970" cy="381970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</p:spTree>
    <p:extLst>
      <p:ext uri="{BB962C8B-B14F-4D97-AF65-F5344CB8AC3E}">
        <p14:creationId xmlns:p14="http://schemas.microsoft.com/office/powerpoint/2010/main" xmlns="" val="153565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48" y="713075"/>
            <a:ext cx="8854872" cy="59709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87040" y="2926080"/>
            <a:ext cx="772160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49920" y="2926080"/>
            <a:ext cx="741680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96080" y="5791200"/>
            <a:ext cx="1087120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86784" y="6224016"/>
            <a:ext cx="1259840" cy="44452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70976" y="5791200"/>
            <a:ext cx="1372014" cy="48768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61679" y="6224016"/>
            <a:ext cx="1403757" cy="444520"/>
          </a:xfrm>
          <a:prstGeom prst="roundRect">
            <a:avLst/>
          </a:prstGeom>
          <a:solidFill>
            <a:srgbClr val="DA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______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5181" y="251410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Look, read and write</a:t>
            </a:r>
          </a:p>
        </p:txBody>
      </p:sp>
    </p:spTree>
    <p:extLst>
      <p:ext uri="{BB962C8B-B14F-4D97-AF65-F5344CB8AC3E}">
        <p14:creationId xmlns:p14="http://schemas.microsoft.com/office/powerpoint/2010/main" xmlns="" val="22004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24" y="1356021"/>
            <a:ext cx="9472100" cy="47962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3741" y="501982"/>
            <a:ext cx="3900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6. Project </a:t>
            </a:r>
          </a:p>
        </p:txBody>
      </p:sp>
    </p:spTree>
    <p:extLst>
      <p:ext uri="{BB962C8B-B14F-4D97-AF65-F5344CB8AC3E}">
        <p14:creationId xmlns:p14="http://schemas.microsoft.com/office/powerpoint/2010/main" xmlns="" val="355549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>
            <a:extLst>
              <a:ext uri="{FF2B5EF4-FFF2-40B4-BE49-F238E27FC236}">
                <a16:creationId xmlns:a16="http://schemas.microsoft.com/office/drawing/2014/main" xmlns="" id="{90BB073A-DE17-4CDF-97E0-BF6A5A3AFB43}"/>
              </a:ext>
            </a:extLst>
          </p:cNvPr>
          <p:cNvSpPr txBox="1"/>
          <p:nvPr/>
        </p:nvSpPr>
        <p:spPr>
          <a:xfrm>
            <a:off x="2358439" y="2497976"/>
            <a:ext cx="747512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A629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howcard Gothic" panose="04020904020102020604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A629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howcard Gothic" panose="04020904020102020604" pitchFamily="82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7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xmlns="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xmlns="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xmlns="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xmlns="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xmlns="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xmlns="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xmlns="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xmlns="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xmlns="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xmlns="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xmlns="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xmlns="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xmlns="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xmlns="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xmlns="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xmlns="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xmlns="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xmlns="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xmlns="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xmlns="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xmlns="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xmlns="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xmlns="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xmlns="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xmlns="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xmlns="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xmlns="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xmlns="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xmlns="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xmlns="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xmlns="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xmlns="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xmlns="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xmlns="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xmlns="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xmlns="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xmlns="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xmlns="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77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in?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go out?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sit down?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692942" y="4703834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  <p:pic>
        <p:nvPicPr>
          <p:cNvPr id="23" name="Picture 6" descr="https://s.sachmem.vn/public/images/TA3T1SHS/U6-L2-5-3-yqvosrajkrtliin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4267" y="1941423"/>
            <a:ext cx="2996851" cy="20228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04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in?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I come out?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 in, please.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" action="ppaction://noaction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81615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you can.</a:t>
            </a:r>
          </a:p>
        </p:txBody>
      </p:sp>
      <p:pic>
        <p:nvPicPr>
          <p:cNvPr id="21" name="Picture 4" descr="https://s.sachmem.vn/public/images/TA3T1SHS/U6-L2-5-2-idqqhbiktkpqctx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941" y="1752399"/>
            <a:ext cx="2996850" cy="20318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409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please.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you can’t.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you can.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" action="ppaction://noaction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794768" y="4539006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open my book?</a:t>
            </a:r>
          </a:p>
        </p:txBody>
      </p:sp>
      <p:pic>
        <p:nvPicPr>
          <p:cNvPr id="20" name="Picture 2" descr="https://s.sachmem.vn/public/images/TA3T1SHS/U6-L2-5-1-supjuarxyrzlvni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6230" y="1490753"/>
            <a:ext cx="2996851" cy="20408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960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you can’t.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you can’t.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thanks.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" action="ppaction://noaction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559057" y="4702128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speak?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333" y="1368253"/>
            <a:ext cx="2673565" cy="21633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42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621506" y="47511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up, _______.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55417" t="52496" r="2621" b="20276"/>
          <a:stretch/>
        </p:blipFill>
        <p:spPr>
          <a:xfrm>
            <a:off x="1214697" y="1892185"/>
            <a:ext cx="4453119" cy="18300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644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quiet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not quiet.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quiet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_____, please.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" action="ppaction://noaction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7702" y="1390910"/>
            <a:ext cx="2011115" cy="23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84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405</Words>
  <Application>Microsoft Office PowerPoint</Application>
  <PresentationFormat>Custom</PresentationFormat>
  <Paragraphs>107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Times New Roman</vt:lpstr>
      <vt:lpstr>字魂7号-温暖童稚体</vt:lpstr>
      <vt:lpstr>Showcard Gothic</vt:lpstr>
      <vt:lpstr>Britannic Bold</vt:lpstr>
      <vt:lpstr>宋体</vt:lpstr>
      <vt:lpstr>Tahoma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129</cp:revision>
  <dcterms:created xsi:type="dcterms:W3CDTF">2020-10-20T01:03:40Z</dcterms:created>
  <dcterms:modified xsi:type="dcterms:W3CDTF">2021-09-13T22:18:40Z</dcterms:modified>
</cp:coreProperties>
</file>